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311" r:id="rId4"/>
    <p:sldId id="285" r:id="rId5"/>
    <p:sldId id="287" r:id="rId6"/>
    <p:sldId id="295" r:id="rId7"/>
    <p:sldId id="289" r:id="rId8"/>
    <p:sldId id="290" r:id="rId9"/>
    <p:sldId id="293" r:id="rId10"/>
    <p:sldId id="292" r:id="rId11"/>
    <p:sldId id="299" r:id="rId12"/>
    <p:sldId id="303" r:id="rId13"/>
    <p:sldId id="302" r:id="rId14"/>
    <p:sldId id="310" r:id="rId15"/>
    <p:sldId id="30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lahovaelena21@mail.ru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p3-pesnja.com/song/%D0%B2%D0%BE%D0%B5%D0%BD%D0%BD%D1%8B%D0%B5+%D0%BF%D0%B5%D1%81%D0%BD%D0%B8+%D0%B7%D0%B4%D0%B5%D1%81%D1%8C+%D0%BF%D1%82%D0%B8%D1%86%D1%8B+%D0%BD%D0%B5+%D0%BF%D0%BE%D1%8E%D1%82" TargetMode="External"/><Relationship Id="rId7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hyperlink" Target="&#1047;&#1076;&#1077;&#1089;&#1100;%20&#1087;&#1090;&#1080;&#1094;&#1099;%20&#1085;&#1077;%20&#1087;&#1086;&#1102;&#1090;.mp3" TargetMode="Externa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vmusic.ru/" TargetMode="External"/><Relationship Id="rId2" Type="http://schemas.openxmlformats.org/officeDocument/2006/relationships/hyperlink" Target="http://www.mil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mp3-pesnja.com/" TargetMode="External"/><Relationship Id="rId4" Type="http://schemas.openxmlformats.org/officeDocument/2006/relationships/hyperlink" Target="http://www.feldgrau.info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\Desktop\&#1091;&#1088;&#1086;&#1082;&#1080;\&#1052;&#1091;&#1083;&#1100;&#1090;&#1080;&#1084;&#1077;&#1076;&#1080;&#1086;&#1091;&#1088;&#1086;&#1082;-2015\&#1052;&#1086;&#1083;&#1086;&#1090;&#1086;&#1074;%20-%20&#1056;&#1077;&#1095;&#1100;%2022%20&#1080;&#1102;&#1085;&#1103;%201941&#1075;.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://www.sovmusic.ru/download.php?fname=marshms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!%20&#1057;&#1090;&#1072;&#1083;&#1080;&#1085;%20-%20&#1056;&#1077;&#1095;&#1100;%203%20&#1080;&#1102;&#1083;&#1103;%201941&#1075;..mp3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4606/14124454.2c7/0_9d766_9193a174_orig.jpg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hyperlink" Target="http://mp3-pesnja.com/song/%D0%BF%D0%B5%D1%81%D0%BD%D0%B8+%D0%B2%D0%BE%D0%B5%D0%BD%D0%BD%D1%8B%D1%85+%D0%BB%D0%B5%D1%82+%D0%BF%D0%BE%D0%BA%D0%BB%D0%BE%D0%BD%D0%B8%D0%BC%D1%81%D1%8F+%D0%B2%D0%B5%D0%BB%D0%B8%D0%BA%D0%B8%D0%BC+%D1%82%D0%B5%D0%BC+%D0%B3%D0%BE%D0%B4%D0%B0%D0%BC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Памятники Германия\рроплорромпс\9may_backgroun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3850" y="-228600"/>
            <a:ext cx="97917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340" y="571480"/>
            <a:ext cx="5000660" cy="26717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70-летию Победы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Великой Отечественной войне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посвящается…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500570"/>
            <a:ext cx="4829164" cy="1500198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истории: Малахова Елена Петровна</a:t>
            </a:r>
          </a:p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ГБС(К)ОУ школа-интернат № 28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вида</a:t>
            </a:r>
          </a:p>
          <a:p>
            <a:pPr algn="r">
              <a:spcBef>
                <a:spcPts val="0"/>
              </a:spcBef>
            </a:pP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п.Суворов-Черкесский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г-к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Анапа</a:t>
            </a:r>
          </a:p>
          <a:p>
            <a:pPr algn="r"/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malahovaelena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21@</a:t>
            </a:r>
            <a:r>
              <a:rPr lang="en-US" sz="18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mail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8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 txBox="1">
            <a:spLocks/>
          </p:cNvSpPr>
          <p:nvPr/>
        </p:nvSpPr>
        <p:spPr>
          <a:xfrm>
            <a:off x="457200" y="0"/>
            <a:ext cx="82296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Курская дуга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2050" name="Picture 2" descr="C:\Users\админ\Desktop\сайт мин обороны\Курская битва\Бойцы орудия гвардии сержанта В.И.Калиниченко во время боя. Курская дуга. Июль 1943 года. Великая Отечественная война 1941-1945 гг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785794"/>
            <a:ext cx="4146460" cy="2714627"/>
          </a:xfrm>
          <a:prstGeom prst="rect">
            <a:avLst/>
          </a:prstGeom>
          <a:noFill/>
        </p:spPr>
      </p:pic>
      <p:pic>
        <p:nvPicPr>
          <p:cNvPr id="2052" name="Picture 4" descr="C:\Users\админ\Desktop\сайт мин обороны\Курская битва\Великая Отечественная война 1941-1945 годов. 1943 год. Курская дуга. Командир батареи лейтенант Н. Ковалев с сослуживцами.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643314"/>
            <a:ext cx="4100516" cy="2822217"/>
          </a:xfrm>
          <a:prstGeom prst="rect">
            <a:avLst/>
          </a:prstGeom>
          <a:noFill/>
        </p:spPr>
      </p:pic>
      <p:pic>
        <p:nvPicPr>
          <p:cNvPr id="2054" name="Picture 6" descr="C:\Users\админ\Desktop\сайт мин обороны\Курская битва\Пехота ведет бой на Курской дуге..jp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7718" y="785794"/>
            <a:ext cx="4129956" cy="2786082"/>
          </a:xfrm>
          <a:prstGeom prst="rect">
            <a:avLst/>
          </a:prstGeom>
          <a:noFill/>
        </p:spPr>
      </p:pic>
      <p:pic>
        <p:nvPicPr>
          <p:cNvPr id="7" name="Picture 5" descr="C:\Users\админ\Desktop\сайт мин обороны\Курская битва\Курская дуга. 1943 год.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58" y="3714752"/>
            <a:ext cx="4000528" cy="2709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 txBox="1">
            <a:spLocks/>
          </p:cNvSpPr>
          <p:nvPr/>
        </p:nvSpPr>
        <p:spPr>
          <a:xfrm>
            <a:off x="457200" y="0"/>
            <a:ext cx="82296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Берлинская операция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" name="Picture 2" descr="http://upload.wikimedia.org/wikipedia/commons/b/b2/Bundesarchiv_Bild_183-E0406-0022-012,_Sowjetische_Artillerie_vor_Berlin.jpg"/>
          <p:cNvPicPr>
            <a:picLocks noChangeAspect="1" noChangeArrowheads="1"/>
          </p:cNvPicPr>
          <p:nvPr/>
        </p:nvPicPr>
        <p:blipFill>
          <a:blip r:embed="rId2" cstate="email">
            <a:grayscl/>
          </a:blip>
          <a:srcRect/>
          <a:stretch>
            <a:fillRect/>
          </a:stretch>
        </p:blipFill>
        <p:spPr bwMode="auto">
          <a:xfrm>
            <a:off x="428596" y="714356"/>
            <a:ext cx="4214841" cy="271464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" name="Picture 2" descr="C:\Users\админ\Desktop\вЗЯТИЕ бЕРЛИНА\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714356"/>
            <a:ext cx="4176636" cy="2714644"/>
          </a:xfrm>
          <a:prstGeom prst="rect">
            <a:avLst/>
          </a:prstGeom>
          <a:noFill/>
        </p:spPr>
      </p:pic>
      <p:pic>
        <p:nvPicPr>
          <p:cNvPr id="5122" name="Picture 2" descr="C:\Users\админ\Desktop\сайт мин обороны\Берлинская операция\Советские войска в Берлине. Весна 1945 года. Великая Отечественная война. Вторая мировая война 1941-1945 года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571876"/>
            <a:ext cx="4220341" cy="3000396"/>
          </a:xfrm>
          <a:prstGeom prst="rect">
            <a:avLst/>
          </a:prstGeom>
          <a:noFill/>
        </p:spPr>
      </p:pic>
      <p:pic>
        <p:nvPicPr>
          <p:cNvPr id="7" name="Picture 2" descr="D:\история 9 класс\фото ВОв\Советские солдаты Михаил Егоров и Мелитон Кантария водружают Знамя Победы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3571876"/>
            <a:ext cx="4095747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42852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 мая 1945 года в Берлине был подписан акт о безоговорочной капитуляции Германии.</a:t>
            </a:r>
          </a:p>
        </p:txBody>
      </p:sp>
      <p:pic>
        <p:nvPicPr>
          <p:cNvPr id="3" name="Picture 4" descr="побе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8596" y="1142984"/>
            <a:ext cx="8424863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сайт мин обороны\Парад Победы 24.06.1945\45-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4214842" cy="2809895"/>
          </a:xfrm>
          <a:prstGeom prst="rect">
            <a:avLst/>
          </a:prstGeom>
          <a:noFill/>
        </p:spPr>
      </p:pic>
      <p:sp>
        <p:nvSpPr>
          <p:cNvPr id="3" name="Заголовок 6"/>
          <p:cNvSpPr txBox="1">
            <a:spLocks/>
          </p:cNvSpPr>
          <p:nvPr/>
        </p:nvSpPr>
        <p:spPr>
          <a:xfrm>
            <a:off x="457200" y="0"/>
            <a:ext cx="82296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Парад на Красной площади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4" name="Picture 3" descr="C:\Users\админ\Desktop\сайт мин обороны\Парад Победы 24.06.1945\45-0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833460"/>
            <a:ext cx="4214782" cy="2809854"/>
          </a:xfrm>
          <a:prstGeom prst="rect">
            <a:avLst/>
          </a:prstGeom>
          <a:noFill/>
        </p:spPr>
      </p:pic>
      <p:pic>
        <p:nvPicPr>
          <p:cNvPr id="7170" name="Picture 2" descr="C:\Users\админ\Desktop\сайт мин обороны\parade_11_shtan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786190"/>
            <a:ext cx="4160690" cy="2786082"/>
          </a:xfrm>
          <a:prstGeom prst="rect">
            <a:avLst/>
          </a:prstGeom>
          <a:noFill/>
        </p:spPr>
      </p:pic>
      <p:pic>
        <p:nvPicPr>
          <p:cNvPr id="6" name="Picture 5" descr="C:\Users\админ\Desktop\сайт мин обороны\Парад Победы 24.06.1945\45-0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9" y="3762378"/>
            <a:ext cx="4214782" cy="2809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f97ec2898f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3000372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FF0000"/>
                </a:solidFill>
                <a:latin typeface="Georgia" pitchFamily="18" charset="0"/>
              </a:rPr>
              <a:t>Мы выстояли! Мы победили!</a:t>
            </a:r>
            <a:endParaRPr lang="ru-RU" sz="42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Georgia" pitchFamily="18" charset="0"/>
              </a:rPr>
              <a:t>Источники:</a:t>
            </a:r>
            <a:endParaRPr lang="ru-RU" sz="32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285860"/>
            <a:ext cx="79296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>
                <a:latin typeface="Georgia" pitchFamily="18" charset="0"/>
                <a:hlinkClick r:id="rId2"/>
              </a:rPr>
              <a:t>www.mil.ru</a:t>
            </a:r>
            <a:r>
              <a:rPr lang="ru-RU" sz="2400" dirty="0" smtClean="0">
                <a:latin typeface="Georgia" pitchFamily="18" charset="0"/>
              </a:rPr>
              <a:t> (сайт министерства обороны)</a:t>
            </a:r>
            <a:endParaRPr lang="en-US" sz="2400" dirty="0" smtClean="0">
              <a:latin typeface="Georgia" pitchFamily="18" charset="0"/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latin typeface="Georgia" pitchFamily="18" charset="0"/>
                <a:hlinkClick r:id="rId3"/>
              </a:rPr>
              <a:t>www.sovmusic.ru</a:t>
            </a:r>
            <a:endParaRPr lang="en-US" sz="2400" dirty="0" smtClean="0">
              <a:latin typeface="Georgia" pitchFamily="18" charset="0"/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latin typeface="Georgia" pitchFamily="18" charset="0"/>
                <a:hlinkClick r:id="rId4"/>
              </a:rPr>
              <a:t>www.feldgrau.info</a:t>
            </a:r>
            <a:endParaRPr lang="ru-RU" sz="2400" dirty="0" smtClean="0">
              <a:latin typeface="Georgia" pitchFamily="18" charset="0"/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latin typeface="Georgia" pitchFamily="18" charset="0"/>
                <a:hlinkClick r:id="rId5"/>
              </a:rPr>
              <a:t>www.mp3-pesnja.com</a:t>
            </a:r>
            <a:r>
              <a:rPr lang="en-US" sz="2400" dirty="0" smtClean="0">
                <a:latin typeface="Georgia" pitchFamily="18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Georgia" pitchFamily="18" charset="0"/>
              </a:rPr>
              <a:t>Фото из музея «Блокада Ленинграда», СПб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Цель: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dirty="0" smtClean="0">
              <a:latin typeface="Georgia" pitchFamily="18" charset="0"/>
            </a:endParaRPr>
          </a:p>
          <a:p>
            <a:pPr algn="just"/>
            <a:r>
              <a:rPr lang="ru-RU" dirty="0" smtClean="0">
                <a:latin typeface="Georgia" pitchFamily="18" charset="0"/>
              </a:rPr>
              <a:t>формирование патриотической позиции; воспитание любви к Родине, гордость за победу русского народа в Великой Отечественной войне, уважения к старшему поколению.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Казалось, было холодно цветам,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от росы они слегка поблекли.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Зарю, что шла по травам и кустам,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Обшарили немецкие бинокли…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Такою всё дышало тишиной,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вся земля ещё спала, казалось.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знал, что между миром и войной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 каких-то пять минут осталось!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(С. Щипачёв)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14686"/>
            <a:ext cx="4071966" cy="298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BAD265A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3286124"/>
            <a:ext cx="4468819" cy="286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286248" y="6215082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Запись добровольцев на фронт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1026" name="Picture 2" descr="C:\Users\админ\Desktop\Памятники Германия\рроплорромпс\m730066a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214290"/>
            <a:ext cx="2151070" cy="29165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57158" y="1071546"/>
            <a:ext cx="464347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В.М. Молотов</a:t>
            </a:r>
          </a:p>
          <a:p>
            <a:pPr algn="ctr"/>
            <a:endParaRPr lang="ru-RU" dirty="0" smtClean="0">
              <a:latin typeface="Georgia" pitchFamily="18" charset="0"/>
            </a:endParaRPr>
          </a:p>
          <a:p>
            <a:pPr algn="just"/>
            <a:r>
              <a:rPr lang="ru-RU" sz="3200" dirty="0" smtClean="0">
                <a:latin typeface="Georgia" pitchFamily="18" charset="0"/>
              </a:rPr>
              <a:t>Объявление  о начале войны с Германией</a:t>
            </a:r>
            <a:endParaRPr lang="ru-RU" sz="3200" dirty="0">
              <a:latin typeface="Georgia" pitchFamily="18" charset="0"/>
            </a:endParaRPr>
          </a:p>
        </p:txBody>
      </p:sp>
      <p:pic>
        <p:nvPicPr>
          <p:cNvPr id="12" name="Молотов - Речь 22 июня 1941г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32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6"/>
          <p:cNvSpPr txBox="1">
            <a:spLocks/>
          </p:cNvSpPr>
          <p:nvPr/>
        </p:nvSpPr>
        <p:spPr>
          <a:xfrm>
            <a:off x="457200" y="0"/>
            <a:ext cx="82296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Оборона Москвы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074" name="Picture 2" descr="C:\Users\админ\Desktop\сайт мин обороны\оборона Москвы\1 Оборона Москвы. Бои в Подмосковье. Западный фронт, октябрь-декабрь 1941 год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1" y="785794"/>
            <a:ext cx="4214842" cy="2786065"/>
          </a:xfrm>
          <a:prstGeom prst="rect">
            <a:avLst/>
          </a:prstGeom>
          <a:noFill/>
        </p:spPr>
      </p:pic>
      <p:pic>
        <p:nvPicPr>
          <p:cNvPr id="3075" name="Picture 3" descr="C:\Users\админ\Desktop\сайт мин обороны\оборона Москвы\Оборона Москвы. Всеобщее военное обучение Всевобуч ополченцев Москвы. Октябрь-декабрь 1941 года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785794"/>
            <a:ext cx="4186241" cy="2786082"/>
          </a:xfrm>
          <a:prstGeom prst="rect">
            <a:avLst/>
          </a:prstGeom>
          <a:noFill/>
        </p:spPr>
      </p:pic>
      <p:pic>
        <p:nvPicPr>
          <p:cNvPr id="3076" name="Picture 4" descr="C:\Users\админ\Desktop\сайт мин обороны\1941moscow4_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04722" y="3714752"/>
            <a:ext cx="4253557" cy="2917268"/>
          </a:xfrm>
          <a:prstGeom prst="rect">
            <a:avLst/>
          </a:prstGeom>
          <a:noFill/>
        </p:spPr>
      </p:pic>
      <p:pic>
        <p:nvPicPr>
          <p:cNvPr id="9" name="Picture 3" descr="013-rostov-sm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714752"/>
            <a:ext cx="4262438" cy="291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 txBox="1">
            <a:spLocks/>
          </p:cNvSpPr>
          <p:nvPr/>
        </p:nvSpPr>
        <p:spPr>
          <a:xfrm>
            <a:off x="457200" y="0"/>
            <a:ext cx="82296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Героизм тружеников тыла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" name="Picture 9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0430" y="1142984"/>
            <a:ext cx="3188317" cy="2066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00430" y="3429000"/>
            <a:ext cx="3357562" cy="2116969"/>
          </a:xfrm>
          <a:prstGeom prst="rect">
            <a:avLst/>
          </a:prstGeom>
        </p:spPr>
      </p:pic>
      <p:pic>
        <p:nvPicPr>
          <p:cNvPr id="7" name="Picture 2" descr="C:\Users\админ\Desktop\чямчсч\б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58016" y="3850689"/>
            <a:ext cx="2071702" cy="3007311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4429132"/>
            <a:ext cx="3214678" cy="214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http://img-fotki.yandex.ru/get/4606/14124454.2c7/0_9d766_9193a174_orig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78" y="642918"/>
            <a:ext cx="2137651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админ\Desktop\Сталин и ВОв\Stalin1943.jpg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392827" y="785795"/>
            <a:ext cx="2357880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 txBox="1">
            <a:spLocks/>
          </p:cNvSpPr>
          <p:nvPr/>
        </p:nvSpPr>
        <p:spPr>
          <a:xfrm>
            <a:off x="457200" y="0"/>
            <a:ext cx="82296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Оборона Ленинграда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" name="Picture 2" descr="C:\Users\админ\Desktop\Блокада Ленинграда\DSCN10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714752"/>
            <a:ext cx="390527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714752"/>
            <a:ext cx="392909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1941_9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714752"/>
            <a:ext cx="405620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админ\Desktop\сайт мин обороны\Блокада Ленинграда\Солдаты ведут бой в окопе.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9" y="785795"/>
            <a:ext cx="4000528" cy="2786082"/>
          </a:xfrm>
          <a:prstGeom prst="rect">
            <a:avLst/>
          </a:prstGeom>
          <a:noFill/>
        </p:spPr>
      </p:pic>
      <p:pic>
        <p:nvPicPr>
          <p:cNvPr id="9" name="Picture 4" descr="C:\Users\админ\Desktop\Den_proriva_blokady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785794"/>
            <a:ext cx="411939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 txBox="1">
            <a:spLocks/>
          </p:cNvSpPr>
          <p:nvPr/>
        </p:nvSpPr>
        <p:spPr>
          <a:xfrm>
            <a:off x="457200" y="0"/>
            <a:ext cx="8229600" cy="7857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Сталинградская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битва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6146" name="Picture 2" descr="C:\Users\админ\Desktop\сайт мин обороны\Сталинградская битва\1 Советские солдаты во время одного из уличных боев в Сталинграде. Великая Отечественная война 1941-1945 гг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714356"/>
            <a:ext cx="3850768" cy="2714644"/>
          </a:xfrm>
          <a:prstGeom prst="rect">
            <a:avLst/>
          </a:prstGeom>
          <a:noFill/>
        </p:spPr>
      </p:pic>
      <p:pic>
        <p:nvPicPr>
          <p:cNvPr id="6147" name="Picture 3" descr="C:\Users\админ\Desktop\сайт мин обороны\Сталинградская битва\2 Советские солдаты во время одного из уличных боев в Сталинграде. Великая Отечественная война 1941-1945 гг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714356"/>
            <a:ext cx="4100515" cy="2712403"/>
          </a:xfrm>
          <a:prstGeom prst="rect">
            <a:avLst/>
          </a:prstGeom>
          <a:noFill/>
        </p:spPr>
      </p:pic>
      <p:pic>
        <p:nvPicPr>
          <p:cNvPr id="7" name="Picture 4" descr="C:\Users\админ\Desktop\сайт мин обороны\Сталинградская битва\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3571876"/>
            <a:ext cx="2343039" cy="3071833"/>
          </a:xfrm>
          <a:prstGeom prst="rect">
            <a:avLst/>
          </a:prstGeom>
          <a:noFill/>
        </p:spPr>
      </p:pic>
      <p:pic>
        <p:nvPicPr>
          <p:cNvPr id="8" name="Picture 3" descr="C:\Users\админ\Desktop\сайт мин обороны\Сталинградская битва\Установка орудия на новую огневую позицию. Сталинградская битва. Великая Отечественная война 1941-1945 годов.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500438"/>
            <a:ext cx="2143140" cy="3117271"/>
          </a:xfrm>
          <a:prstGeom prst="rect">
            <a:avLst/>
          </a:prstGeom>
          <a:noFill/>
        </p:spPr>
      </p:pic>
      <p:pic>
        <p:nvPicPr>
          <p:cNvPr id="9" name="Picture 2" descr="C:\Users\админ\Desktop\сайт мин обороны\Сталинградская битва\Уличные бои в Сталинграде. Осень 1942 г.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57620" y="3571876"/>
            <a:ext cx="1736766" cy="3086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 txBox="1">
            <a:spLocks/>
          </p:cNvSpPr>
          <p:nvPr/>
        </p:nvSpPr>
        <p:spPr>
          <a:xfrm>
            <a:off x="457200" y="0"/>
            <a:ext cx="8229600" cy="785794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Борьба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советских людей на оккупированной территории.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382061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857232"/>
            <a:ext cx="38780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09" y="3786190"/>
            <a:ext cx="385112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786190"/>
            <a:ext cx="385765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136</Words>
  <PresentationFormat>Экран (4:3)</PresentationFormat>
  <Paragraphs>29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70-летию Победы  в Великой Отечественной войне посвящается…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Повторение. Великая Отечественная война 1941-1945 гг.</dc:title>
  <dc:creator>админ</dc:creator>
  <cp:lastModifiedBy>Админ</cp:lastModifiedBy>
  <cp:revision>102</cp:revision>
  <dcterms:created xsi:type="dcterms:W3CDTF">2014-05-26T17:10:48Z</dcterms:created>
  <dcterms:modified xsi:type="dcterms:W3CDTF">2015-03-23T10:24:28Z</dcterms:modified>
</cp:coreProperties>
</file>